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11D"/>
    <a:srgbClr val="ED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CD242-8ACC-4304-85FA-99ADD93103FE}" v="14" dt="2025-04-03T15:03:05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08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 Nicolai" userId="7626ec47bf02edcb" providerId="LiveId" clId="{510CD242-8ACC-4304-85FA-99ADD93103FE}"/>
    <pc:docChg chg="custSel modSld">
      <pc:chgData name="Bonni Nicolai" userId="7626ec47bf02edcb" providerId="LiveId" clId="{510CD242-8ACC-4304-85FA-99ADD93103FE}" dt="2025-04-03T15:03:05.878" v="40" actId="1076"/>
      <pc:docMkLst>
        <pc:docMk/>
      </pc:docMkLst>
      <pc:sldChg chg="addSp delSp modSp mod">
        <pc:chgData name="Bonni Nicolai" userId="7626ec47bf02edcb" providerId="LiveId" clId="{510CD242-8ACC-4304-85FA-99ADD93103FE}" dt="2025-04-03T15:03:05.878" v="40" actId="1076"/>
        <pc:sldMkLst>
          <pc:docMk/>
          <pc:sldMk cId="1771084272" sldId="256"/>
        </pc:sldMkLst>
        <pc:spChg chg="add mod">
          <ac:chgData name="Bonni Nicolai" userId="7626ec47bf02edcb" providerId="LiveId" clId="{510CD242-8ACC-4304-85FA-99ADD93103FE}" dt="2025-04-03T15:00:26.315" v="3" actId="1076"/>
          <ac:spMkLst>
            <pc:docMk/>
            <pc:sldMk cId="1771084272" sldId="256"/>
            <ac:spMk id="7" creationId="{88BA4485-0D79-E399-C6D6-D621922EBC03}"/>
          </ac:spMkLst>
        </pc:spChg>
        <pc:spChg chg="del">
          <ac:chgData name="Bonni Nicolai" userId="7626ec47bf02edcb" providerId="LiveId" clId="{510CD242-8ACC-4304-85FA-99ADD93103FE}" dt="2025-04-03T14:21:17.242" v="0" actId="478"/>
          <ac:spMkLst>
            <pc:docMk/>
            <pc:sldMk cId="1771084272" sldId="256"/>
            <ac:spMk id="54" creationId="{414BCDD7-FB76-CB84-1FA8-FFB507AAA92E}"/>
          </ac:spMkLst>
        </pc:spChg>
        <pc:picChg chg="add mod">
          <ac:chgData name="Bonni Nicolai" userId="7626ec47bf02edcb" providerId="LiveId" clId="{510CD242-8ACC-4304-85FA-99ADD93103FE}" dt="2025-04-03T15:03:05.878" v="40" actId="1076"/>
          <ac:picMkLst>
            <pc:docMk/>
            <pc:sldMk cId="1771084272" sldId="256"/>
            <ac:picMk id="2" creationId="{387099B1-1758-4ABB-DD2F-1C3BDB2317C8}"/>
          </ac:picMkLst>
        </pc:picChg>
        <pc:picChg chg="add mod">
          <ac:chgData name="Bonni Nicolai" userId="7626ec47bf02edcb" providerId="LiveId" clId="{510CD242-8ACC-4304-85FA-99ADD93103FE}" dt="2025-04-03T15:00:39.024" v="6" actId="1076"/>
          <ac:picMkLst>
            <pc:docMk/>
            <pc:sldMk cId="1771084272" sldId="256"/>
            <ac:picMk id="3" creationId="{65E7DB8A-5108-4B57-D4AB-2AD98CA1EDEA}"/>
          </ac:picMkLst>
        </pc:picChg>
        <pc:picChg chg="mod">
          <ac:chgData name="Bonni Nicolai" userId="7626ec47bf02edcb" providerId="LiveId" clId="{510CD242-8ACC-4304-85FA-99ADD93103FE}" dt="2025-04-03T15:01:30.037" v="21" actId="1076"/>
          <ac:picMkLst>
            <pc:docMk/>
            <pc:sldMk cId="1771084272" sldId="256"/>
            <ac:picMk id="4" creationId="{67E1F57A-67DB-F53A-F691-6BE9733EB3EA}"/>
          </ac:picMkLst>
        </pc:picChg>
        <pc:picChg chg="mod">
          <ac:chgData name="Bonni Nicolai" userId="7626ec47bf02edcb" providerId="LiveId" clId="{510CD242-8ACC-4304-85FA-99ADD93103FE}" dt="2025-04-03T15:02:08.243" v="30" actId="1076"/>
          <ac:picMkLst>
            <pc:docMk/>
            <pc:sldMk cId="1771084272" sldId="256"/>
            <ac:picMk id="5" creationId="{4839B87B-BCFD-C6B0-3FA1-9771CC4B8AF7}"/>
          </ac:picMkLst>
        </pc:picChg>
        <pc:picChg chg="add mod">
          <ac:chgData name="Bonni Nicolai" userId="7626ec47bf02edcb" providerId="LiveId" clId="{510CD242-8ACC-4304-85FA-99ADD93103FE}" dt="2025-04-03T15:00:49.069" v="10" actId="1076"/>
          <ac:picMkLst>
            <pc:docMk/>
            <pc:sldMk cId="1771084272" sldId="256"/>
            <ac:picMk id="6" creationId="{3D42F508-46F2-2DDC-CA6F-05C3168E9370}"/>
          </ac:picMkLst>
        </pc:picChg>
        <pc:picChg chg="mod ord">
          <ac:chgData name="Bonni Nicolai" userId="7626ec47bf02edcb" providerId="LiveId" clId="{510CD242-8ACC-4304-85FA-99ADD93103FE}" dt="2025-04-03T15:01:25.601" v="20" actId="1076"/>
          <ac:picMkLst>
            <pc:docMk/>
            <pc:sldMk cId="1771084272" sldId="256"/>
            <ac:picMk id="8" creationId="{477164B2-E1D9-EBF5-8E1E-A8061E346D0F}"/>
          </ac:picMkLst>
        </pc:picChg>
        <pc:picChg chg="add mod">
          <ac:chgData name="Bonni Nicolai" userId="7626ec47bf02edcb" providerId="LiveId" clId="{510CD242-8ACC-4304-85FA-99ADD93103FE}" dt="2025-04-03T15:02:23.915" v="32" actId="1076"/>
          <ac:picMkLst>
            <pc:docMk/>
            <pc:sldMk cId="1771084272" sldId="256"/>
            <ac:picMk id="9" creationId="{1C2D522E-C629-36E7-60C7-342582FC9674}"/>
          </ac:picMkLst>
        </pc:picChg>
        <pc:picChg chg="add mod">
          <ac:chgData name="Bonni Nicolai" userId="7626ec47bf02edcb" providerId="LiveId" clId="{510CD242-8ACC-4304-85FA-99ADD93103FE}" dt="2025-04-03T15:02:46.878" v="35" actId="1076"/>
          <ac:picMkLst>
            <pc:docMk/>
            <pc:sldMk cId="1771084272" sldId="256"/>
            <ac:picMk id="10" creationId="{1F02D933-155F-49A6-133E-109BCC9D106C}"/>
          </ac:picMkLst>
        </pc:picChg>
        <pc:picChg chg="add mod">
          <ac:chgData name="Bonni Nicolai" userId="7626ec47bf02edcb" providerId="LiveId" clId="{510CD242-8ACC-4304-85FA-99ADD93103FE}" dt="2025-04-03T15:02:52.814" v="36" actId="1076"/>
          <ac:picMkLst>
            <pc:docMk/>
            <pc:sldMk cId="1771084272" sldId="256"/>
            <ac:picMk id="11" creationId="{0A77A978-4392-159E-CB73-5790F63DF875}"/>
          </ac:picMkLst>
        </pc:picChg>
        <pc:picChg chg="mod">
          <ac:chgData name="Bonni Nicolai" userId="7626ec47bf02edcb" providerId="LiveId" clId="{510CD242-8ACC-4304-85FA-99ADD93103FE}" dt="2025-04-03T15:02:32.818" v="34" actId="1076"/>
          <ac:picMkLst>
            <pc:docMk/>
            <pc:sldMk cId="1771084272" sldId="256"/>
            <ac:picMk id="12" creationId="{0C2BDB11-7A3D-CCE5-054A-85F91480F64C}"/>
          </ac:picMkLst>
        </pc:picChg>
        <pc:picChg chg="mod">
          <ac:chgData name="Bonni Nicolai" userId="7626ec47bf02edcb" providerId="LiveId" clId="{510CD242-8ACC-4304-85FA-99ADD93103FE}" dt="2025-04-03T15:02:56.262" v="37" actId="1076"/>
          <ac:picMkLst>
            <pc:docMk/>
            <pc:sldMk cId="1771084272" sldId="256"/>
            <ac:picMk id="13" creationId="{BCD33A70-60E0-BFD6-63C9-D15FCD026495}"/>
          </ac:picMkLst>
        </pc:picChg>
        <pc:picChg chg="add mod">
          <ac:chgData name="Bonni Nicolai" userId="7626ec47bf02edcb" providerId="LiveId" clId="{510CD242-8ACC-4304-85FA-99ADD93103FE}" dt="2025-04-03T15:01:04.989" v="14" actId="1076"/>
          <ac:picMkLst>
            <pc:docMk/>
            <pc:sldMk cId="1771084272" sldId="256"/>
            <ac:picMk id="14" creationId="{900E93AD-2FA2-ADDD-A56F-045A5E6DCF89}"/>
          </ac:picMkLst>
        </pc:picChg>
        <pc:picChg chg="mod">
          <ac:chgData name="Bonni Nicolai" userId="7626ec47bf02edcb" providerId="LiveId" clId="{510CD242-8ACC-4304-85FA-99ADD93103FE}" dt="2025-04-03T15:01:02.390" v="13" actId="1076"/>
          <ac:picMkLst>
            <pc:docMk/>
            <pc:sldMk cId="1771084272" sldId="256"/>
            <ac:picMk id="15" creationId="{9C6A6D7A-7F00-A961-F1E0-768A66F64FEA}"/>
          </ac:picMkLst>
        </pc:picChg>
        <pc:picChg chg="add mod">
          <ac:chgData name="Bonni Nicolai" userId="7626ec47bf02edcb" providerId="LiveId" clId="{510CD242-8ACC-4304-85FA-99ADD93103FE}" dt="2025-04-03T15:00:41.999" v="7" actId="14100"/>
          <ac:picMkLst>
            <pc:docMk/>
            <pc:sldMk cId="1771084272" sldId="256"/>
            <ac:picMk id="16" creationId="{DAB23477-9681-CA50-F099-C269E1EDA5A9}"/>
          </ac:picMkLst>
        </pc:picChg>
        <pc:picChg chg="add mod">
          <ac:chgData name="Bonni Nicolai" userId="7626ec47bf02edcb" providerId="LiveId" clId="{510CD242-8ACC-4304-85FA-99ADD93103FE}" dt="2025-04-03T15:00:46.303" v="9" actId="1076"/>
          <ac:picMkLst>
            <pc:docMk/>
            <pc:sldMk cId="1771084272" sldId="256"/>
            <ac:picMk id="17" creationId="{C1317F13-9BF1-2FB4-00A1-E6F69204E18F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55" creationId="{B1925B60-13EE-FD4E-C26E-73F4A819C459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58" creationId="{8BA7B65E-7B71-8BB3-83B8-B81F6729943D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59" creationId="{04BC3D25-1B0D-4AAE-6BEF-31EFD890C428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60" creationId="{BF6FD76A-59D3-4659-5AF4-941EF1804920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61" creationId="{ED0C5CAB-0926-2B08-DF95-95EC0A435B7C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63" creationId="{C8EBA7C1-8C75-EA1C-A89E-F300AB89FA61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65" creationId="{B4C8B99A-3C63-EF11-2173-546BDFD6B134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66" creationId="{9E575753-B12F-9817-9C71-EEFB6BCAB8D1}"/>
          </ac:picMkLst>
        </pc:picChg>
        <pc:picChg chg="del">
          <ac:chgData name="Bonni Nicolai" userId="7626ec47bf02edcb" providerId="LiveId" clId="{510CD242-8ACC-4304-85FA-99ADD93103FE}" dt="2025-04-03T14:21:17.242" v="0" actId="478"/>
          <ac:picMkLst>
            <pc:docMk/>
            <pc:sldMk cId="1771084272" sldId="256"/>
            <ac:picMk id="83" creationId="{402F557D-4C00-C9E7-0286-E8896BF11B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1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5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2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D0A9B1-321C-4C4F-B7C0-09AB133B8CE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B9945-9711-483B-818E-7AB73570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1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7164B2-E1D9-EBF5-8E1E-A8061E34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13" y="3777807"/>
            <a:ext cx="4969648" cy="3119422"/>
          </a:xfrm>
          <a:prstGeom prst="rect">
            <a:avLst/>
          </a:prstGeom>
        </p:spPr>
      </p:pic>
      <p:pic>
        <p:nvPicPr>
          <p:cNvPr id="2" name="Picture 20">
            <a:extLst>
              <a:ext uri="{FF2B5EF4-FFF2-40B4-BE49-F238E27FC236}">
                <a16:creationId xmlns:a16="http://schemas.microsoft.com/office/drawing/2014/main" id="{387099B1-1758-4ABB-DD2F-1C3BDB231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"/>
          <a:stretch/>
        </p:blipFill>
        <p:spPr bwMode="auto">
          <a:xfrm>
            <a:off x="-12228" y="589928"/>
            <a:ext cx="4157028" cy="43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 descr="NextWall LN20210 wallpaper - View #3">
            <a:extLst>
              <a:ext uri="{FF2B5EF4-FFF2-40B4-BE49-F238E27FC236}">
                <a16:creationId xmlns:a16="http://schemas.microsoft.com/office/drawing/2014/main" id="{65E7DB8A-5108-4B57-D4AB-2AD98CA1E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r="14240" b="50733"/>
          <a:stretch/>
        </p:blipFill>
        <p:spPr bwMode="auto">
          <a:xfrm>
            <a:off x="-23139" y="4010698"/>
            <a:ext cx="4094159" cy="28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arousel image 2">
            <a:extLst>
              <a:ext uri="{FF2B5EF4-FFF2-40B4-BE49-F238E27FC236}">
                <a16:creationId xmlns:a16="http://schemas.microsoft.com/office/drawing/2014/main" id="{67E1F57A-67DB-F53A-F691-6BE9733EB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7"/>
          <a:stretch/>
        </p:blipFill>
        <p:spPr bwMode="auto">
          <a:xfrm>
            <a:off x="4059694" y="589874"/>
            <a:ext cx="5084515" cy="35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ed with a ruffled comforter&#10;&#10;AI-generated content may be incorrect.">
            <a:extLst>
              <a:ext uri="{FF2B5EF4-FFF2-40B4-BE49-F238E27FC236}">
                <a16:creationId xmlns:a16="http://schemas.microsoft.com/office/drawing/2014/main" id="{4839B87B-BCFD-C6B0-3FA1-9771CC4B8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15" y="4212882"/>
            <a:ext cx="3588174" cy="2661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2F508-46F2-2DDC-CA6F-05C3168E93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955" b="7220"/>
          <a:stretch/>
        </p:blipFill>
        <p:spPr>
          <a:xfrm>
            <a:off x="121976" y="4189467"/>
            <a:ext cx="3641543" cy="165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BA4485-0D79-E399-C6D6-D621922EBC03}"/>
              </a:ext>
            </a:extLst>
          </p:cNvPr>
          <p:cNvSpPr txBox="1"/>
          <p:nvPr/>
        </p:nvSpPr>
        <p:spPr>
          <a:xfrm>
            <a:off x="974710" y="46509"/>
            <a:ext cx="719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BEDROOM &amp; BATHROOM #1</a:t>
            </a:r>
            <a:endParaRPr lang="en-US" dirty="0"/>
          </a:p>
        </p:txBody>
      </p:sp>
      <p:pic>
        <p:nvPicPr>
          <p:cNvPr id="9" name="Picture 8" descr="Plants with Benefits Live Indoor Plant ZZ Zamioculcas in Self-Watering 6in Pot">
            <a:extLst>
              <a:ext uri="{FF2B5EF4-FFF2-40B4-BE49-F238E27FC236}">
                <a16:creationId xmlns:a16="http://schemas.microsoft.com/office/drawing/2014/main" id="{1C2D522E-C629-36E7-60C7-342582FC9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7" r="23998"/>
          <a:stretch/>
        </p:blipFill>
        <p:spPr bwMode="auto">
          <a:xfrm>
            <a:off x="6717278" y="46509"/>
            <a:ext cx="2154041" cy="245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2D933-155F-49A6-133E-109BCC9D106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3313" y="5402884"/>
            <a:ext cx="1478495" cy="1437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7A978-4392-159E-CB73-5790F63DF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8351" y="2896292"/>
            <a:ext cx="1829601" cy="178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2BDB11-7A3D-CCE5-054A-85F91480F6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5526" y="5707076"/>
            <a:ext cx="1948910" cy="112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D33A70-60E0-BFD6-63C9-D15FCD026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5199" y="1035158"/>
            <a:ext cx="2067677" cy="174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0E93AD-2FA2-ADDD-A56F-045A5E6DCF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8073" y="2944370"/>
            <a:ext cx="1671810" cy="147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6A6D7A-7F00-A961-F1E0-768A66F64F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0394" y="3103861"/>
            <a:ext cx="1671810" cy="147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23477-9681-CA50-F099-C269E1EDA5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75" y="5784351"/>
            <a:ext cx="1332760" cy="94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17F13-9BF1-2FB4-00A1-E6F69204E1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4737" y="5781270"/>
            <a:ext cx="1797504" cy="91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08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</TotalTime>
  <Words>5</Words>
  <Application>Microsoft Office PowerPoint</Application>
  <PresentationFormat>Letter Paper (8.5x11 in)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Bonni Nicolai</dc:creator>
  <cp:lastModifiedBy>Bonni Nicolai</cp:lastModifiedBy>
  <cp:revision>3</cp:revision>
  <dcterms:created xsi:type="dcterms:W3CDTF">2025-03-27T17:05:07Z</dcterms:created>
  <dcterms:modified xsi:type="dcterms:W3CDTF">2025-04-03T15:03:06Z</dcterms:modified>
</cp:coreProperties>
</file>